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68" r:id="rId4"/>
    <p:sldId id="269" r:id="rId5"/>
    <p:sldId id="273" r:id="rId6"/>
    <p:sldId id="261" r:id="rId7"/>
    <p:sldId id="258" r:id="rId8"/>
    <p:sldId id="262" r:id="rId9"/>
    <p:sldId id="259" r:id="rId10"/>
    <p:sldId id="270" r:id="rId11"/>
    <p:sldId id="260" r:id="rId12"/>
    <p:sldId id="263" r:id="rId13"/>
    <p:sldId id="265" r:id="rId14"/>
    <p:sldId id="266" r:id="rId15"/>
    <p:sldId id="271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660"/>
  </p:normalViewPr>
  <p:slideViewPr>
    <p:cSldViewPr snapToGrid="0">
      <p:cViewPr>
        <p:scale>
          <a:sx n="53" d="100"/>
          <a:sy n="53" d="100"/>
        </p:scale>
        <p:origin x="158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55E2B-EEB6-43CE-8D86-BCFEF3C7B8C4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37DF-011E-448A-A7FA-9112EDDA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37DF-011E-448A-A7FA-9112EDDA3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TARA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37DF-011E-448A-A7FA-9112EDDA3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2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2812-37C8-4E19-9064-3639E0A2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F98B6-C477-45CC-B559-33E108811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0FF1-5340-4D75-9EDF-A6030361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5331-B304-451A-87BB-6AD27B0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AC42-BB7C-45B5-8640-0C1E43E6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9C41-4FB6-45DF-A72E-D165ECCC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5B464-6774-498C-B000-8FB86604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418CA-A331-43D9-8035-B520CDC5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DD67-33B7-4837-B8EC-DB6289FE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7015-60F1-4F1F-9132-23BA2D4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5245D-D9C5-4CF7-8BC9-A9E96887F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7345C-942F-44EF-B887-C45119CA8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8832-0A4A-4CC6-ACB3-6576C4ED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F2A4-1EE5-473E-8A88-732316F2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2E312-D3C6-419F-86F0-45654B53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5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87FA-6FA6-44A2-8A95-B7CC044C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332DE-3931-404A-91CF-D856823C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1318-79EA-481A-9422-2C636120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0562A-2E7D-4CA3-91FC-4C3A96C7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DF68B-AE19-473A-99B5-89D94945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5FC5-323A-45AF-8B4B-5002D7B67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A81DA-F084-4DE9-B323-6DB45585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0CF4-42BE-4AE8-922F-FD48B881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8321-C46A-482C-A695-2AD81E7A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FCE8-BC2E-4EBD-8C1D-1B26EABC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C07B-2B83-412E-9AAE-09E1E6D4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080D-17FD-4BC3-AB4C-C23953AD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4713-A0AD-49C1-9C17-F2D829FE7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98E63-BC5A-479D-94CC-EE057ECA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4295F-4BE6-4429-9276-F903F871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1119-17A8-4480-9C6C-A69335CB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9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B886-3371-42C8-9739-1F3B893D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D3D5-4CD5-42B6-B59A-08ADFEED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0A914-B367-43B0-8865-9E139E714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14CD1-CD78-4E42-9578-28836E62C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10B68-2BDC-4E89-9E4D-D178F7460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4A1F0-8882-4C6D-9634-289B2950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A780D-9910-4534-825A-54D70503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AEB9E-1F09-420D-8A93-85B27088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A21-C58D-436A-837D-1445673A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C445E-7E46-4862-B53A-E4170FD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56FD0-F1DD-4ECB-8F80-640AD1FC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B3AB6-A0D5-40E2-955B-DAF36998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978E2-C7A9-4DCE-9EF3-14C30DAA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42D52-2675-41E4-BBFF-1FD15BC4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1402-C082-4167-8663-F721230B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5AAE-D4EF-4B95-A97C-5E3139B8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5A8F-C4D6-4EAE-92F3-5CB99438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1F7B7-16B3-4866-A6F6-0C022F1C6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09760-D3A8-41B5-9AF5-B060C801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314E8-8FCA-479E-A8D9-11B1BC42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ED87B-F1D5-4E81-AC4C-F198BEB7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0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AA13-BB53-4379-9795-69EB54EE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0A8F4-AF8D-43B8-8F40-5052A57F1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A8805-F7DB-4F1D-8C1E-44CBF87A0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11CCD-653A-4C22-A5FA-9C8365EE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61D25-35EC-4EB0-8256-02081978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C80AB-831D-4BD3-B121-F986439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93C16-6131-4D24-ABF4-EFBE1C0E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2D93-1419-4F96-8E6F-6CD70A579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95B-7848-42DB-A7C3-605104D0F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9F0A-4C5D-4C9D-970F-B25C4D62DD5E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2973A-9BEB-4C3C-AC6B-61F30C840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4D2F4-354C-4D7B-9701-D79DD9F1B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D67A-E2BC-4B19-84C2-5D96E171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678" y="4089327"/>
            <a:ext cx="8898844" cy="11405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7200" i="1" dirty="0"/>
              <a:t>My Weekend in Miami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84A74-707F-41EA-92AB-989353675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4722" y="5357588"/>
            <a:ext cx="2590800" cy="140005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Rajat </a:t>
            </a:r>
            <a:r>
              <a:rPr lang="en-US" dirty="0" err="1"/>
              <a:t>Thaker</a:t>
            </a:r>
            <a:r>
              <a:rPr lang="en-US" dirty="0"/>
              <a:t>  </a:t>
            </a:r>
          </a:p>
          <a:p>
            <a:pPr algn="r"/>
            <a:r>
              <a:rPr lang="en-US" dirty="0"/>
              <a:t>Cody Thornton, </a:t>
            </a:r>
          </a:p>
          <a:p>
            <a:pPr algn="r"/>
            <a:r>
              <a:rPr lang="en-US" dirty="0"/>
              <a:t>Brock Whitbread-Cole, </a:t>
            </a:r>
          </a:p>
          <a:p>
            <a:pPr algn="r"/>
            <a:r>
              <a:rPr lang="en-US" dirty="0"/>
              <a:t>Tara Panzarino</a:t>
            </a:r>
          </a:p>
        </p:txBody>
      </p:sp>
    </p:spTree>
    <p:extLst>
      <p:ext uri="{BB962C8B-B14F-4D97-AF65-F5344CB8AC3E}">
        <p14:creationId xmlns:p14="http://schemas.microsoft.com/office/powerpoint/2010/main" val="316833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CDF5-14D9-47D5-92BD-E0DD80BA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67293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PostgreSQL with </a:t>
            </a:r>
            <a:r>
              <a:rPr lang="en-US" i="1" dirty="0" err="1"/>
              <a:t>SQLAlchemy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85FBE-3040-4C1B-8467-5F9077F1F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7293" cy="108484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Compatible with Heroku deployment</a:t>
            </a:r>
          </a:p>
          <a:p>
            <a:r>
              <a:rPr lang="en-US" dirty="0"/>
              <a:t>Evaluation: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8B4F9-3075-47EE-9EDB-3489FB74F1DB}"/>
              </a:ext>
            </a:extLst>
          </p:cNvPr>
          <p:cNvSpPr txBox="1"/>
          <p:nvPr/>
        </p:nvSpPr>
        <p:spPr>
          <a:xfrm>
            <a:off x="11583389" y="6488668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Rajat</a:t>
            </a:r>
          </a:p>
        </p:txBody>
      </p:sp>
    </p:spTree>
    <p:extLst>
      <p:ext uri="{BB962C8B-B14F-4D97-AF65-F5344CB8AC3E}">
        <p14:creationId xmlns:p14="http://schemas.microsoft.com/office/powerpoint/2010/main" val="381628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F3-C464-49BE-990B-CB5D4E53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 err="1"/>
              <a:t>Unittest</a:t>
            </a:r>
            <a:r>
              <a:rPr lang="en-US" i="1" dirty="0"/>
              <a:t> Unit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4D3B-4E28-42B9-9464-47945791A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9319" cy="254503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Consistent testing over hotel, restaurant, entertainment, and budget</a:t>
            </a:r>
          </a:p>
          <a:p>
            <a:r>
              <a:rPr lang="en-US" dirty="0"/>
              <a:t>Easy visibility of errors and exceptions</a:t>
            </a:r>
          </a:p>
          <a:p>
            <a:r>
              <a:rPr lang="en-US" dirty="0"/>
              <a:t>Team evaluation: Excellent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2190-0115-4479-A092-4407C8E8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198" y="6475693"/>
            <a:ext cx="153632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4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0859-3FA4-4AA5-9AEB-BA529A3D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65125"/>
            <a:ext cx="5867400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E7E-031E-44FA-B0CB-5D53AE45F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8" y="1825625"/>
            <a:ext cx="5867401" cy="395439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Backend </a:t>
            </a:r>
          </a:p>
          <a:p>
            <a:pPr lvl="1"/>
            <a:r>
              <a:rPr lang="en-US" dirty="0"/>
              <a:t>Hotel, Restaurant, Entertainment, Budget and Itinerary setup</a:t>
            </a:r>
          </a:p>
          <a:p>
            <a:r>
              <a:rPr lang="en-US" dirty="0"/>
              <a:t>HTML/CSS</a:t>
            </a:r>
          </a:p>
          <a:p>
            <a:pPr lvl="1"/>
            <a:r>
              <a:rPr lang="en-US" dirty="0"/>
              <a:t>Frontend</a:t>
            </a:r>
          </a:p>
          <a:p>
            <a:r>
              <a:rPr lang="en-US" dirty="0"/>
              <a:t>SQL</a:t>
            </a:r>
          </a:p>
          <a:p>
            <a:pPr lvl="1"/>
            <a:r>
              <a:rPr lang="en-US" dirty="0"/>
              <a:t>Database interaction</a:t>
            </a:r>
          </a:p>
          <a:p>
            <a:r>
              <a:rPr lang="en-US" dirty="0"/>
              <a:t>Team evaluation: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3D65-A7F2-41C3-BEDA-8DEB54282AEB}"/>
              </a:ext>
            </a:extLst>
          </p:cNvPr>
          <p:cNvSpPr txBox="1"/>
          <p:nvPr/>
        </p:nvSpPr>
        <p:spPr>
          <a:xfrm>
            <a:off x="11548777" y="6488668"/>
            <a:ext cx="99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Cody</a:t>
            </a:r>
          </a:p>
        </p:txBody>
      </p:sp>
    </p:spTree>
    <p:extLst>
      <p:ext uri="{BB962C8B-B14F-4D97-AF65-F5344CB8AC3E}">
        <p14:creationId xmlns:p14="http://schemas.microsoft.com/office/powerpoint/2010/main" val="965128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A531-824E-4501-87B8-9768E063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65125"/>
            <a:ext cx="5867399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Flask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2F2C-779A-408C-AFFF-679E3645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6"/>
            <a:ext cx="5867399" cy="3214726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Easy routing</a:t>
            </a:r>
          </a:p>
          <a:p>
            <a:r>
              <a:rPr lang="en-US" dirty="0"/>
              <a:t>Utilizes simple Python syntax</a:t>
            </a:r>
          </a:p>
          <a:p>
            <a:r>
              <a:rPr lang="en-US" dirty="0"/>
              <a:t>Ability to code in separate modules</a:t>
            </a:r>
          </a:p>
          <a:p>
            <a:r>
              <a:rPr lang="en-US" dirty="0"/>
              <a:t>Bootstrap Framework</a:t>
            </a:r>
          </a:p>
          <a:p>
            <a:pPr lvl="1"/>
            <a:r>
              <a:rPr lang="en-US" dirty="0"/>
              <a:t>Base template</a:t>
            </a:r>
          </a:p>
          <a:p>
            <a:r>
              <a:rPr lang="en-US" dirty="0"/>
              <a:t>Templates</a:t>
            </a:r>
          </a:p>
          <a:p>
            <a:pPr lvl="1"/>
            <a:r>
              <a:rPr lang="en-US" dirty="0"/>
              <a:t>Welcome, budget, itinerary, etc.</a:t>
            </a:r>
          </a:p>
          <a:p>
            <a:r>
              <a:rPr lang="en-US" dirty="0"/>
              <a:t>Team Evaluation: Excellent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0A25A-D301-40C6-B5F6-C4A72EE81712}"/>
              </a:ext>
            </a:extLst>
          </p:cNvPr>
          <p:cNvSpPr txBox="1"/>
          <p:nvPr/>
        </p:nvSpPr>
        <p:spPr>
          <a:xfrm>
            <a:off x="11571079" y="6488668"/>
            <a:ext cx="99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Cody</a:t>
            </a:r>
          </a:p>
        </p:txBody>
      </p:sp>
    </p:spTree>
    <p:extLst>
      <p:ext uri="{BB962C8B-B14F-4D97-AF65-F5344CB8AC3E}">
        <p14:creationId xmlns:p14="http://schemas.microsoft.com/office/powerpoint/2010/main" val="127470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BAE7-EE8D-4384-9DE5-DED83286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036" y="365125"/>
            <a:ext cx="3761763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Code Editors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82C6-B967-48BC-829D-3937440F1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036" y="1825625"/>
            <a:ext cx="3761764" cy="28386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Atom</a:t>
            </a:r>
          </a:p>
          <a:p>
            <a:r>
              <a:rPr lang="en-US" dirty="0"/>
              <a:t>Vim</a:t>
            </a:r>
          </a:p>
          <a:p>
            <a:pPr lvl="1"/>
            <a:r>
              <a:rPr lang="en-US" dirty="0"/>
              <a:t>We “love” vim</a:t>
            </a:r>
          </a:p>
          <a:p>
            <a:r>
              <a:rPr lang="en-US" dirty="0"/>
              <a:t>Team Evaluation: Good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B303C-D990-47AF-B7D7-9F8C0CC6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202" y="6487250"/>
            <a:ext cx="104537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4441-C5A5-4E42-8224-CE80131C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5705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Heroku 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473C-F711-43F4-9072-2C7353CE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025704" cy="179003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Easy deployment</a:t>
            </a:r>
          </a:p>
          <a:p>
            <a:r>
              <a:rPr lang="en-US" dirty="0"/>
              <a:t>Incompatible with SQL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Team Evaluation: Good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A436B-E796-4487-87DA-1AE630B45B38}"/>
              </a:ext>
            </a:extLst>
          </p:cNvPr>
          <p:cNvSpPr txBox="1"/>
          <p:nvPr/>
        </p:nvSpPr>
        <p:spPr>
          <a:xfrm>
            <a:off x="11556892" y="6577877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Brock</a:t>
            </a:r>
          </a:p>
        </p:txBody>
      </p:sp>
    </p:spTree>
    <p:extLst>
      <p:ext uri="{BB962C8B-B14F-4D97-AF65-F5344CB8AC3E}">
        <p14:creationId xmlns:p14="http://schemas.microsoft.com/office/powerpoint/2010/main" val="296701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ED31-39FB-4ADA-85E6-4252EA21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711176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360F-EF14-4A08-9CDF-D26A978A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1176" cy="4351338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Remote Class</a:t>
            </a:r>
          </a:p>
          <a:p>
            <a:pPr lvl="1"/>
            <a:r>
              <a:rPr lang="en-US" dirty="0"/>
              <a:t>Scheduling</a:t>
            </a:r>
          </a:p>
          <a:p>
            <a:r>
              <a:rPr lang="en-US" dirty="0"/>
              <a:t>Team remained goal-focused </a:t>
            </a:r>
          </a:p>
          <a:p>
            <a:pPr lvl="1"/>
            <a:r>
              <a:rPr lang="en-US" dirty="0"/>
              <a:t>Excelled given time constraints and project scope</a:t>
            </a:r>
          </a:p>
          <a:p>
            <a:pPr lvl="1"/>
            <a:r>
              <a:rPr lang="en-US" dirty="0"/>
              <a:t>Utilized class topics</a:t>
            </a:r>
          </a:p>
          <a:p>
            <a:pPr lvl="1"/>
            <a:r>
              <a:rPr lang="en-US" dirty="0"/>
              <a:t>Thanks Cody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Initial lack of experience for some team members:</a:t>
            </a:r>
          </a:p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Flask</a:t>
            </a:r>
          </a:p>
          <a:p>
            <a:pPr lvl="1"/>
            <a:r>
              <a:rPr lang="en-US" dirty="0"/>
              <a:t>Sqlite3</a:t>
            </a:r>
          </a:p>
          <a:p>
            <a:pPr lvl="1"/>
            <a:r>
              <a:rPr lang="en-US" dirty="0" err="1"/>
              <a:t>Unittest</a:t>
            </a:r>
            <a:endParaRPr lang="en-US" dirty="0"/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Heroku</a:t>
            </a:r>
          </a:p>
          <a:p>
            <a:pPr lvl="1"/>
            <a:r>
              <a:rPr lang="en-US" dirty="0"/>
              <a:t>PostgreSQL with </a:t>
            </a:r>
            <a:r>
              <a:rPr lang="en-US" dirty="0" err="1"/>
              <a:t>SQLAlchemy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B66A0-2F99-4B58-A17D-285BC895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596" y="6498401"/>
            <a:ext cx="81083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924C-30E6-48DB-9973-228084A4C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906" y="4287284"/>
            <a:ext cx="8225359" cy="11023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i="1" dirty="0"/>
              <a:t>PROJECT 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77931-32BF-4537-A98E-62CF9C6C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427" y="6495741"/>
            <a:ext cx="81083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D04F-DEC4-45A3-94A9-81A43B981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4575" y="3429000"/>
            <a:ext cx="8434039" cy="177846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i="1" dirty="0"/>
              <a:t>Miami, Florida is one of the top travel destinations in the United States. As a domestic travel location, Miami is suitable for brief weekend getaways. Our application allows busy travelers to conveniently plan a short itinerary based on their budget and interests.</a:t>
            </a:r>
          </a:p>
        </p:txBody>
      </p:sp>
    </p:spTree>
    <p:extLst>
      <p:ext uri="{BB962C8B-B14F-4D97-AF65-F5344CB8AC3E}">
        <p14:creationId xmlns:p14="http://schemas.microsoft.com/office/powerpoint/2010/main" val="290559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27C5CE1-1551-4354-AFD4-8937286E8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0" y="273550"/>
            <a:ext cx="12166954" cy="6006933"/>
          </a:xfrm>
        </p:spPr>
      </p:pic>
    </p:spTree>
    <p:extLst>
      <p:ext uri="{BB962C8B-B14F-4D97-AF65-F5344CB8AC3E}">
        <p14:creationId xmlns:p14="http://schemas.microsoft.com/office/powerpoint/2010/main" val="27954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5DA2F2-EB2D-431C-BA0E-D7658AE77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85799"/>
            <a:ext cx="12212012" cy="4608095"/>
          </a:xfrm>
        </p:spPr>
      </p:pic>
    </p:spTree>
    <p:extLst>
      <p:ext uri="{BB962C8B-B14F-4D97-AF65-F5344CB8AC3E}">
        <p14:creationId xmlns:p14="http://schemas.microsoft.com/office/powerpoint/2010/main" val="240145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24F83A-C110-4486-A29C-B5EB1106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8479"/>
            <a:ext cx="12192000" cy="588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8F99-D822-4A71-92A1-BA0440AD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986" y="3619542"/>
            <a:ext cx="3482131" cy="156874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8800" i="1" dirty="0"/>
              <a:t>Tools</a:t>
            </a:r>
            <a:endParaRPr lang="en-US" sz="4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4F155-166E-45B2-964A-9391D2FE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63" y="6498405"/>
            <a:ext cx="1670449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C0CC-BF5B-48DB-924B-92B260AA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314791"/>
            <a:ext cx="10794381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i="1" dirty="0" err="1"/>
              <a:t>Github</a:t>
            </a:r>
            <a:r>
              <a:rPr lang="en-US" i="1" dirty="0"/>
              <a:t> for Version Control and Project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3A69-3BE8-4CE4-A3DF-AA5031EE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983" y="1892737"/>
            <a:ext cx="5750739" cy="3274881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/>
              <a:t>Teammates make edits within own branch during earlier stages of  project</a:t>
            </a:r>
          </a:p>
          <a:p>
            <a:pPr lvl="1"/>
            <a:r>
              <a:rPr lang="en-US" dirty="0"/>
              <a:t>Remain focused on separate goals</a:t>
            </a:r>
          </a:p>
          <a:p>
            <a:r>
              <a:rPr lang="en-US" dirty="0"/>
              <a:t>Merged separate branches into “staging” branch to test project deployment and make necessary edits</a:t>
            </a:r>
          </a:p>
          <a:p>
            <a:r>
              <a:rPr lang="en-US" dirty="0"/>
              <a:t>Team Evaluation: Excellent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925C8-27E5-4A54-8B9C-C23E41625D98}"/>
              </a:ext>
            </a:extLst>
          </p:cNvPr>
          <p:cNvSpPr txBox="1"/>
          <p:nvPr/>
        </p:nvSpPr>
        <p:spPr>
          <a:xfrm>
            <a:off x="11546048" y="648866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Tara</a:t>
            </a:r>
          </a:p>
        </p:txBody>
      </p:sp>
    </p:spTree>
    <p:extLst>
      <p:ext uri="{BB962C8B-B14F-4D97-AF65-F5344CB8AC3E}">
        <p14:creationId xmlns:p14="http://schemas.microsoft.com/office/powerpoint/2010/main" val="393348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B931-7734-431D-B040-E060F523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034" y="365125"/>
            <a:ext cx="4900269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Google Drive for Project Tracking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7DEE-8E20-4586-9666-FBF0D99E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034" y="2003309"/>
            <a:ext cx="4900269" cy="264570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Initial project schema</a:t>
            </a:r>
          </a:p>
          <a:p>
            <a:r>
              <a:rPr lang="en-US" dirty="0"/>
              <a:t>Single location to collect Restaurant, Hotel, and Entertainment raw data</a:t>
            </a:r>
          </a:p>
          <a:p>
            <a:r>
              <a:rPr lang="en-US" dirty="0"/>
              <a:t>Team evaluation: Good 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978FFF-29E5-4C8B-A529-9153043CC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499" y="134999"/>
            <a:ext cx="3396123" cy="311137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D76FC00-D98A-4542-87E8-5D611A515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8" y="3348449"/>
            <a:ext cx="2589693" cy="332488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D2AA649-A75D-4DAC-A4BE-6C7CFAE5B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561" y="3346098"/>
            <a:ext cx="2589692" cy="3327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9BDC4-69EF-47AC-83CB-F8F2A9B31F60}"/>
              </a:ext>
            </a:extLst>
          </p:cNvPr>
          <p:cNvSpPr txBox="1"/>
          <p:nvPr/>
        </p:nvSpPr>
        <p:spPr>
          <a:xfrm>
            <a:off x="11613304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Tara</a:t>
            </a:r>
          </a:p>
        </p:txBody>
      </p:sp>
    </p:spTree>
    <p:extLst>
      <p:ext uri="{BB962C8B-B14F-4D97-AF65-F5344CB8AC3E}">
        <p14:creationId xmlns:p14="http://schemas.microsoft.com/office/powerpoint/2010/main" val="378099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7390-8012-4BF6-8FCF-74BB0624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109009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Sqlite3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B08F-AF3E-4894-8A43-61037227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010" cy="48100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Able to store database of Entertainment, Restaurant, and Hotel items</a:t>
            </a:r>
          </a:p>
          <a:p>
            <a:r>
              <a:rPr lang="en-US" dirty="0"/>
              <a:t>Ability to add more items to database in the future or utilize tags</a:t>
            </a:r>
          </a:p>
          <a:p>
            <a:r>
              <a:rPr lang="en-US" dirty="0"/>
              <a:t>Selections based on user specified attributes </a:t>
            </a:r>
          </a:p>
          <a:p>
            <a:pPr lvl="1"/>
            <a:r>
              <a:rPr lang="en-US" dirty="0"/>
              <a:t>cost, rating, etc.</a:t>
            </a:r>
          </a:p>
          <a:p>
            <a:r>
              <a:rPr lang="en-US" dirty="0"/>
              <a:t>Team Evaluation: Good</a:t>
            </a:r>
          </a:p>
          <a:p>
            <a:pPr lvl="1"/>
            <a:r>
              <a:rPr lang="en-US" dirty="0"/>
              <a:t>More complex syntax</a:t>
            </a:r>
          </a:p>
          <a:p>
            <a:pPr lvl="1"/>
            <a:r>
              <a:rPr lang="en-US" dirty="0"/>
              <a:t>Incompatible with Heroku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C4CD-8BDC-4E71-B172-D209DB45A1DD}"/>
              </a:ext>
            </a:extLst>
          </p:cNvPr>
          <p:cNvSpPr txBox="1"/>
          <p:nvPr/>
        </p:nvSpPr>
        <p:spPr>
          <a:xfrm>
            <a:off x="11583389" y="653399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Rajat</a:t>
            </a:r>
          </a:p>
        </p:txBody>
      </p:sp>
    </p:spTree>
    <p:extLst>
      <p:ext uri="{BB962C8B-B14F-4D97-AF65-F5344CB8AC3E}">
        <p14:creationId xmlns:p14="http://schemas.microsoft.com/office/powerpoint/2010/main" val="388025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349</Words>
  <Application>Microsoft Office PowerPoint</Application>
  <PresentationFormat>Widescreen</PresentationFormat>
  <Paragraphs>85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My Weekend in Miami</vt:lpstr>
      <vt:lpstr>Miami, Florida is one of the top travel destinations in the United States. As a domestic travel location, Miami is suitable for brief weekend getaways. Our application allows busy travelers to conveniently plan a short itinerary based on their budget and interests.</vt:lpstr>
      <vt:lpstr>PowerPoint Presentation</vt:lpstr>
      <vt:lpstr>PowerPoint Presentation</vt:lpstr>
      <vt:lpstr>PowerPoint Presentation</vt:lpstr>
      <vt:lpstr>Tools</vt:lpstr>
      <vt:lpstr>Github for Version Control and Project Tracking</vt:lpstr>
      <vt:lpstr>Google Drive for Project Tracking </vt:lpstr>
      <vt:lpstr>Sqlite3 </vt:lpstr>
      <vt:lpstr>PostgreSQL with SQLAlchemy</vt:lpstr>
      <vt:lpstr>Unittest Unit Testing Framework</vt:lpstr>
      <vt:lpstr>Programming Languages</vt:lpstr>
      <vt:lpstr>Flask Framework</vt:lpstr>
      <vt:lpstr>Code Editors</vt:lpstr>
      <vt:lpstr>Heroku Deployment </vt:lpstr>
      <vt:lpstr>Challenges</vt:lpstr>
      <vt:lpstr>PROJECT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Weekend in Miami</dc:title>
  <dc:creator>Tara Panzarino</dc:creator>
  <cp:lastModifiedBy>Tara Panzarino</cp:lastModifiedBy>
  <cp:revision>22</cp:revision>
  <dcterms:created xsi:type="dcterms:W3CDTF">2021-08-06T03:09:59Z</dcterms:created>
  <dcterms:modified xsi:type="dcterms:W3CDTF">2021-08-09T00:26:30Z</dcterms:modified>
</cp:coreProperties>
</file>